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7"/>
  </p:notesMasterIdLst>
  <p:sldIdLst>
    <p:sldId id="256" r:id="rId2"/>
    <p:sldId id="290" r:id="rId3"/>
    <p:sldId id="355" r:id="rId4"/>
    <p:sldId id="357" r:id="rId5"/>
    <p:sldId id="358" r:id="rId6"/>
    <p:sldId id="360" r:id="rId7"/>
    <p:sldId id="359" r:id="rId8"/>
    <p:sldId id="361" r:id="rId9"/>
    <p:sldId id="340" r:id="rId10"/>
    <p:sldId id="341" r:id="rId11"/>
    <p:sldId id="342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11" r:id="rId24"/>
    <p:sldId id="333" r:id="rId25"/>
    <p:sldId id="367" r:id="rId2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https://www.anthropic.com/news/claude-3-family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https://www.anthropic.com/news/claude-3-family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6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https://claude.ai/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https://support.anthropic.com/en/articles/8324991-about-claude-pro-usage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8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CCE-8C17-E60C-89C5-2C0E4888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5D5B-1F2B-CD36-F24C-86460D90F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2A20E-798C-BE49-C7F9-44F62D99D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6281-497D-A2A6-1F11-5260A74B7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a library with flying birds&#10;&#10;Description automatically generated">
            <a:extLst>
              <a:ext uri="{FF2B5EF4-FFF2-40B4-BE49-F238E27FC236}">
                <a16:creationId xmlns:a16="http://schemas.microsoft.com/office/drawing/2014/main" id="{F4B72F91-CFC0-3D80-AACA-17B742FB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8" y="1990338"/>
            <a:ext cx="8791575" cy="295352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Anthropic</a:t>
            </a:r>
            <a:br>
              <a:rPr lang="en-US" dirty="0"/>
            </a:br>
            <a:r>
              <a:rPr lang="en-US" dirty="0"/>
              <a:t>Claude 3</a:t>
            </a:r>
            <a:br>
              <a:rPr lang="en-US" dirty="0"/>
            </a:br>
            <a:r>
              <a:rPr lang="en-US" dirty="0"/>
              <a:t>Opus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0843"/>
            <a:ext cx="9905998" cy="829282"/>
          </a:xfrm>
        </p:spPr>
        <p:txBody>
          <a:bodyPr>
            <a:normAutofit/>
          </a:bodyPr>
          <a:lstStyle/>
          <a:p>
            <a:r>
              <a:rPr lang="en-US" dirty="0"/>
              <a:t>Anthropic Claude 3 Opus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BD32E-942B-206D-0310-D4DA729C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4" y="1000125"/>
            <a:ext cx="6502552" cy="57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12F7BF-3CF9-2C06-05F8-EEB45DA33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06" y="750311"/>
            <a:ext cx="6873989" cy="53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39F16-66D4-90F5-FE96-F09EECD3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05" y="435332"/>
            <a:ext cx="6391389" cy="59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587D3-D46F-B3EF-6CC7-93417E44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70" y="1516033"/>
            <a:ext cx="5863661" cy="38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013D9B-AFD9-301E-04F6-B2890746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57" y="965183"/>
            <a:ext cx="6819286" cy="49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633AB-656E-0C60-EBE7-C6E896E7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92" y="610929"/>
            <a:ext cx="7020016" cy="56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3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DB528-33F0-67D1-090B-50423563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8" y="1137428"/>
            <a:ext cx="7705724" cy="45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B0547-F165-307B-2A3D-258CE505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13" y="246377"/>
            <a:ext cx="6061173" cy="63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6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8CF9B-DC77-00ED-050D-5FDF76F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60" y="1060410"/>
            <a:ext cx="6164279" cy="47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91021-BD95-6BF1-975A-21FDFFE8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45" y="760377"/>
            <a:ext cx="8584910" cy="53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767281"/>
            <a:ext cx="106226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"Art is never finished, only abandoned." </a:t>
            </a:r>
          </a:p>
          <a:p>
            <a:r>
              <a:rPr lang="en-US" sz="4000" dirty="0"/>
              <a:t>- 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D4572-81FF-3489-3EFA-039B37DF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46" y="536112"/>
            <a:ext cx="6197708" cy="57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85E24-F04A-B1B8-0BE6-32B39C8C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05" y="1252494"/>
            <a:ext cx="9480990" cy="43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FD51B-690A-BF89-825E-ABF01D1D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23" y="829447"/>
            <a:ext cx="7690753" cy="5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47" y="2564413"/>
            <a:ext cx="3143127" cy="1478570"/>
          </a:xfrm>
        </p:spPr>
        <p:txBody>
          <a:bodyPr>
            <a:normAutofit/>
          </a:bodyPr>
          <a:lstStyle/>
          <a:p>
            <a:r>
              <a:rPr lang="en-US" sz="4400" dirty="0"/>
              <a:t>Limitations</a:t>
            </a:r>
          </a:p>
        </p:txBody>
      </p:sp>
      <p:pic>
        <p:nvPicPr>
          <p:cNvPr id="4" name="Picture 3" descr="A person in a library holding a feather&#10;&#10;Description automatically generated">
            <a:extLst>
              <a:ext uri="{FF2B5EF4-FFF2-40B4-BE49-F238E27FC236}">
                <a16:creationId xmlns:a16="http://schemas.microsoft.com/office/drawing/2014/main" id="{62B5A214-4B38-8013-19BB-1004E969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A158-E25A-B069-0B0B-E845439F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6390C-CA62-B3D1-2FE3-30261B5A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8" y="1123918"/>
            <a:ext cx="8032864" cy="46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824A1-45DF-6E8C-79ED-7C17B9CB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2" y="1406497"/>
            <a:ext cx="7878356" cy="40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1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6F7F8-33E1-7046-A6F8-F579A418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2" y="650843"/>
            <a:ext cx="10740296" cy="55563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3B817E-1F10-2DB5-BC08-5AED5ACACB73}"/>
              </a:ext>
            </a:extLst>
          </p:cNvPr>
          <p:cNvCxnSpPr>
            <a:cxnSpLocks/>
          </p:cNvCxnSpPr>
          <p:nvPr/>
        </p:nvCxnSpPr>
        <p:spPr>
          <a:xfrm>
            <a:off x="3205162" y="1104900"/>
            <a:ext cx="57816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73678F-E5F6-1DAA-665A-F4E22DBAF37C}"/>
              </a:ext>
            </a:extLst>
          </p:cNvPr>
          <p:cNvSpPr txBox="1"/>
          <p:nvPr/>
        </p:nvSpPr>
        <p:spPr>
          <a:xfrm>
            <a:off x="5717530" y="69320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D4854-9F68-965F-5CD0-7508D9A263BC}"/>
              </a:ext>
            </a:extLst>
          </p:cNvPr>
          <p:cNvSpPr txBox="1"/>
          <p:nvPr/>
        </p:nvSpPr>
        <p:spPr>
          <a:xfrm>
            <a:off x="3233737" y="797981"/>
            <a:ext cx="617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291F1-DA26-C832-9C35-DE58B1CBBC93}"/>
              </a:ext>
            </a:extLst>
          </p:cNvPr>
          <p:cNvSpPr txBox="1"/>
          <p:nvPr/>
        </p:nvSpPr>
        <p:spPr>
          <a:xfrm>
            <a:off x="8348662" y="797981"/>
            <a:ext cx="664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Slower</a:t>
            </a:r>
          </a:p>
        </p:txBody>
      </p:sp>
    </p:spTree>
    <p:extLst>
      <p:ext uri="{BB962C8B-B14F-4D97-AF65-F5344CB8AC3E}">
        <p14:creationId xmlns:p14="http://schemas.microsoft.com/office/powerpoint/2010/main" val="11227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746C0-DDD3-6921-CD46-2F7C26ED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74" y="820694"/>
            <a:ext cx="7578851" cy="52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D0F28-3C57-8EE8-AB70-6F36C3E3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09" y="388883"/>
            <a:ext cx="6969583" cy="60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9AC9C-2622-5603-53F8-D664835D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45" y="1457288"/>
            <a:ext cx="8917110" cy="39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6E688-E388-5E94-FC02-EFA28DF8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42" y="182453"/>
            <a:ext cx="6062716" cy="64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3E66C-B70B-D501-D5F6-82A9198C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4" y="1171541"/>
            <a:ext cx="10136432" cy="45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1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Anthropic</a:t>
            </a:r>
            <a:br>
              <a:rPr lang="en-US" dirty="0"/>
            </a:br>
            <a:r>
              <a:rPr lang="en-US" dirty="0"/>
              <a:t>Claude 3</a:t>
            </a:r>
            <a:br>
              <a:rPr lang="en-US" dirty="0"/>
            </a:br>
            <a:r>
              <a:rPr lang="en-US" dirty="0"/>
              <a:t>Opus</a:t>
            </a:r>
          </a:p>
        </p:txBody>
      </p:sp>
      <p:pic>
        <p:nvPicPr>
          <p:cNvPr id="4" name="Picture 3" descr="A person sitting on a bench with a fairy in the forest&#10;&#10;Description automatically generated">
            <a:extLst>
              <a:ext uri="{FF2B5EF4-FFF2-40B4-BE49-F238E27FC236}">
                <a16:creationId xmlns:a16="http://schemas.microsoft.com/office/drawing/2014/main" id="{E4D3A6BC-5702-0410-88F7-738652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6206</TotalTime>
  <Words>89</Words>
  <Application>Microsoft Office PowerPoint</Application>
  <PresentationFormat>Widescreen</PresentationFormat>
  <Paragraphs>20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How to really use Anthropic Claude 3 Opus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Anthropic Claude 3 Opus</vt:lpstr>
      <vt:lpstr>Anthropic Claude 3 Opus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Anthropic Claude 3 Opus</dc:title>
  <dc:creator>Zain</dc:creator>
  <cp:lastModifiedBy>Zain Naboulsi</cp:lastModifiedBy>
  <cp:revision>21</cp:revision>
  <cp:lastPrinted>2024-03-11T13:51:07Z</cp:lastPrinted>
  <dcterms:created xsi:type="dcterms:W3CDTF">2023-10-26T23:38:07Z</dcterms:created>
  <dcterms:modified xsi:type="dcterms:W3CDTF">2024-03-12T13:08:48Z</dcterms:modified>
</cp:coreProperties>
</file>